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3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664051C-FABC-A95D-D67B-155D1FE30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832607"/>
            <a:ext cx="4659719" cy="538277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0ED0DFA-DFBF-F8FC-CC8D-3531BE84D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0874" y="832606"/>
            <a:ext cx="4720056" cy="538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L’intervieweur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10408300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 Oral 3 – Je participe à des échanges G6 – J’utilise les phrases interrogatives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549" y="1078626"/>
            <a:ext cx="9601940" cy="908697"/>
          </a:xfrm>
        </p:spPr>
        <p:txBody>
          <a:bodyPr>
            <a:normAutofit/>
          </a:bodyPr>
          <a:lstStyle/>
          <a:p>
            <a:r>
              <a:rPr lang="fr-FR" dirty="0"/>
              <a:t>J’interroge 2 camarades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93B4F29-075B-9CF5-AC41-DA0287B77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325" y="1648631"/>
            <a:ext cx="3448039" cy="444847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8CF4A3D-5D10-A396-5E34-6F98CBFC3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5998" y="1532974"/>
            <a:ext cx="3459280" cy="446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80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L’intervieweur</vt:lpstr>
      <vt:lpstr>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2022-07-26T20:52:30Z</dcterms:modified>
</cp:coreProperties>
</file>